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72" r:id="rId11"/>
    <p:sldId id="266" r:id="rId12"/>
    <p:sldId id="274" r:id="rId13"/>
    <p:sldId id="268" r:id="rId14"/>
    <p:sldId id="269" r:id="rId15"/>
    <p:sldId id="270" r:id="rId16"/>
    <p:sldId id="27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7668-7B8C-49ED-9C8C-775E74110F72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E27-1DFE-4AE4-9AA1-120F34D4D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483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7668-7B8C-49ED-9C8C-775E74110F72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E27-1DFE-4AE4-9AA1-120F34D4D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412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7668-7B8C-49ED-9C8C-775E74110F72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E27-1DFE-4AE4-9AA1-120F34D4D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45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7668-7B8C-49ED-9C8C-775E74110F72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E27-1DFE-4AE4-9AA1-120F34D4D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153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7668-7B8C-49ED-9C8C-775E74110F72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E27-1DFE-4AE4-9AA1-120F34D4D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830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7668-7B8C-49ED-9C8C-775E74110F72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E27-1DFE-4AE4-9AA1-120F34D4D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846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7668-7B8C-49ED-9C8C-775E74110F72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E27-1DFE-4AE4-9AA1-120F34D4D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29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7668-7B8C-49ED-9C8C-775E74110F72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E27-1DFE-4AE4-9AA1-120F34D4D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57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7668-7B8C-49ED-9C8C-775E74110F72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E27-1DFE-4AE4-9AA1-120F34D4D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432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7668-7B8C-49ED-9C8C-775E74110F72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E27-1DFE-4AE4-9AA1-120F34D4D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872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7668-7B8C-49ED-9C8C-775E74110F72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E27-1DFE-4AE4-9AA1-120F34D4D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830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37668-7B8C-49ED-9C8C-775E74110F72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11E27-1DFE-4AE4-9AA1-120F34D4D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98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etodolonets@mail.ru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kraeved-olonets@mail.ru" TargetMode="External"/><Relationship Id="rId4" Type="http://schemas.openxmlformats.org/officeDocument/2006/relationships/hyperlink" Target="http://biblioteka-olon.karelia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7" y="1007406"/>
            <a:ext cx="7929419" cy="44602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67891" y="2202873"/>
            <a:ext cx="4918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Только в памяти народа  </a:t>
            </a:r>
          </a:p>
          <a:p>
            <a:r>
              <a:rPr lang="ru-RU" sz="2400" b="1" dirty="0">
                <a:latin typeface="Comic Sans MS" panose="030F0702030302020204" pitchFamily="66" charset="0"/>
              </a:rPr>
              <a:t>     будет память о войне.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25236" y="249381"/>
            <a:ext cx="9240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Олонецкая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национальная библиотека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88035" y="2466110"/>
            <a:ext cx="389312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национальной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краеведческой литературы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1490" y="5467704"/>
            <a:ext cx="1524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/>
              <a:t>г</a:t>
            </a:r>
            <a:r>
              <a:rPr lang="ru-RU" sz="2200" b="1" dirty="0" smtClean="0"/>
              <a:t>. Олонец</a:t>
            </a:r>
          </a:p>
          <a:p>
            <a:pPr algn="ctr"/>
            <a:r>
              <a:rPr lang="ru-RU" sz="2200" b="1" dirty="0" smtClean="0"/>
              <a:t>   2021 г.</a:t>
            </a:r>
            <a:endParaRPr lang="ru-RU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35645" y="1083537"/>
            <a:ext cx="3582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    Виртуальная выставка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9459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1" y="174339"/>
            <a:ext cx="3948545" cy="56168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30436" y="762001"/>
            <a:ext cx="766156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Книга повествует о судьбе простого советского ветерана ВОВ, Почетного гражданина г. Олонца Анатолия Павловича Щербакова, чья жизнь и судьба и есть олицетворение этого образа.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«Память – это незримая связь поколений, которая нам завещана героическим поколением победителей. И мы обязаны свято хранить её и передавать новым поколениям, как, собственно, и наш генетический код». (А.Н. Щербаков)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10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2" y="383700"/>
            <a:ext cx="3803559" cy="53936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68982" y="914401"/>
            <a:ext cx="738447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Основой этого научно-популярного издания являются воспоминания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Сорвина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Валентина Дмитриевича – участника освобождения Советской Карелии в 1944 году, бывшего гвардии сержанта 299 полка 98-1 гвардейской Свирской воздушно-десантной дивизии.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Книга рассказывает о героизме и храбрости гвардейцев-десантников, военной хитрости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смекалке, которые спасли сотни жизней наших воинов в ходе освобождения г. Олонца.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62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45" y="2546328"/>
            <a:ext cx="2455197" cy="34256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257" y="2637367"/>
            <a:ext cx="2651584" cy="33672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565" y="2671759"/>
            <a:ext cx="2723436" cy="32984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1891" y="247203"/>
            <a:ext cx="114747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Эти сборники материалов и воспоминаний стали итогом пятилетней работы редакционной коллегии. Здесь рассказывается о наших земляках, сражавшихся на всех фронтах Великой Отечественной. О том, каким коротким стало лето 1941 года 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олончан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кто были те первые бойцы-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олончане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взявшие в руки оружие для защиты родной земли. Сюда включены воспоминания о первых тяжелых потерях, воспоминания детей войны и светлой радости освобождения.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20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56" y="391018"/>
            <a:ext cx="3777962" cy="53361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13563" y="955964"/>
            <a:ext cx="72043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Ветераны Карельского фронта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рассказывают правду о тяготах войны,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героизме и мужестве своих боевых друзей, о глубокой преданности и любви к Родине.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падали в кромешной темноте,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Забыв о смерти от ожесточенья.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умирать не легче, если те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Бои имеют местное значенье.</a:t>
            </a:r>
          </a:p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М.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Матусовский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43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14" y="277091"/>
            <a:ext cx="3689902" cy="56110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13564" y="1122364"/>
            <a:ext cx="75784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основу романа легли боевые действия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37-го гвардейского стрелкового корпуса,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которым командовал гвардии генерал-лейтенант Павел Васильевич Миронов. Боевой путь этого корпуса в Южной Карелии, а затем в Венгрии, Австрии и Чехословакии прослеживается, в основном, на примере 269-го гвардейского стрелкового полка.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99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76" y="265977"/>
            <a:ext cx="4187762" cy="55944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47856" y="803564"/>
            <a:ext cx="648630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Победа нам в огне досталась.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по минам с нами шла.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по лесу пробиралась,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тропкам каждого села.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Победа вместе шла с бойцами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вместе с ними наконец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Петрозаводск вошла с боями,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радость тысячам сердец.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Абрамов, 1944 г.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07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ё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7309" y="595745"/>
            <a:ext cx="1124989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МКУ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Олонецкая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централизованная библиотечная система»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186000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Карелия, г. Олонец, ул. Урицкого, д. 2а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(881436) 4-15-24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metodolonets@mail.ru</a:t>
            </a:r>
            <a:endParaRPr lang="en-US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http://biblioteka-olon.karelia.ru</a:t>
            </a: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Олонецкая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национальная библиотека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национальной и краеведческой литературы</a:t>
            </a:r>
          </a:p>
          <a:p>
            <a:pPr>
              <a:buClr>
                <a:srgbClr val="000000"/>
              </a:buClr>
              <a:buSzPct val="100000"/>
            </a:pPr>
            <a:r>
              <a:rPr lang="en-US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kraeved-olonets@mail.ru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5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655" y="389496"/>
            <a:ext cx="7855528" cy="55541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29346" y="665018"/>
            <a:ext cx="6539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И память о войне</a:t>
            </a:r>
          </a:p>
          <a:p>
            <a:r>
              <a:rPr lang="ru-RU" sz="36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       нам книга оживит.</a:t>
            </a:r>
            <a:endParaRPr lang="ru-RU" sz="36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35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46" y="207492"/>
            <a:ext cx="3854932" cy="56972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0619">
            <a:off x="6949417" y="664188"/>
            <a:ext cx="3303363" cy="54983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98473" y="1454726"/>
            <a:ext cx="709352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Перед войсками Ленинградского и Карельского фронтов была поставлена задача разгромить войска противника на Карельском перешейке и в Южной Карелии.</a:t>
            </a:r>
          </a:p>
        </p:txBody>
      </p:sp>
    </p:spTree>
    <p:extLst>
      <p:ext uri="{BB962C8B-B14F-4D97-AF65-F5344CB8AC3E}">
        <p14:creationId xmlns:p14="http://schemas.microsoft.com/office/powerpoint/2010/main" val="68708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43" y="244547"/>
            <a:ext cx="3471249" cy="56522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8224">
            <a:off x="6610014" y="800598"/>
            <a:ext cx="3381123" cy="54187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73235" y="340361"/>
            <a:ext cx="802178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книге рассказано о славных боевых делах воинов 272-й стрелковой дивизии. Начав свой боевой путь в оборонительных боях в Карелии, дивизия участвовала в освобождении Ленинградской области и Южной Карелии.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20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85" y="301797"/>
            <a:ext cx="3949824" cy="55213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65964" y="803564"/>
            <a:ext cx="76061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Большую часть сборника составил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Сорвин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 Дмитриевич – ветеран 98-й гвардейской Свирской Краснознаменной,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ордена Кутузова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 воздушно-десантной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дивизии, Почетный гражданин г. Олонца.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сборник вошли воспоминания ветеранов легендарной дивизии, прошагавшие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дорогами войны от Карелии до Померании.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03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31" y="197194"/>
            <a:ext cx="3864788" cy="57293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62946" y="817419"/>
            <a:ext cx="732905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Боевой путь войск корпуса на Карельском фронте целесообразно разделить на три этапа:</a:t>
            </a:r>
          </a:p>
          <a:p>
            <a:pPr marL="285750" indent="-285750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рорыв Олонецкого укрепленного района;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преследование противника;</a:t>
            </a:r>
          </a:p>
          <a:p>
            <a:pPr marL="285750" indent="-285750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ои на тыловом рубеже финской обороны.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Книга рекомендуется современному поколению воинов-десантников и всем читателям, желающим познакомиться с одной из важнейших страниц боевой истории Воздушно-десантных войск в годы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еликой Отечественной войны.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44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25" y="207962"/>
            <a:ext cx="3760421" cy="57356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13564" y="914400"/>
            <a:ext cx="75784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Книга раскрывает одну из страниц истории Великой Отечественной войны, описывает героические подвиги воинов прославленной 100-й Гвардейской Свирской Краснознаменной воздушно-десантной дивизии. Воины дивизии горды тем, что внесли сою лепту в ратный труд войск Карельского фронта по восстановлению государственной границ СССР и способствовали выходу из войны Финляндии.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98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13" y="221673"/>
            <a:ext cx="4224783" cy="55548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93673" y="401781"/>
            <a:ext cx="739832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годы Великой Отечественной войны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вице-адмирал Виктор Сергеевич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Чероков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командовал Краснознамённой Ладожской флотилией, которая вела боевые действия на Ладожском озере и осуществляла перевозки по водным трассам легендарной Дороги жизни, питавшей осажденный Ленинград. Брошюра рассказывает об участии моряков флотилии 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Свирско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-Петрозаводской операции, в результате которой советские войска освободили большую часть Карелии и вышли к границе с Финляндией.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15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87" y="228148"/>
            <a:ext cx="3824785" cy="5496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8688">
            <a:off x="6409604" y="837634"/>
            <a:ext cx="3887046" cy="51827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25595" y="228148"/>
            <a:ext cx="69570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 о воинах-героях ВОВ, воевавших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живших 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Суоярвском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Олонецком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районах  Карелии.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54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725</Words>
  <Application>Microsoft Office PowerPoint</Application>
  <PresentationFormat>Широкоэкранный</PresentationFormat>
  <Paragraphs>73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ё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42</cp:revision>
  <dcterms:created xsi:type="dcterms:W3CDTF">2021-06-16T11:21:39Z</dcterms:created>
  <dcterms:modified xsi:type="dcterms:W3CDTF">2021-06-24T10:56:09Z</dcterms:modified>
</cp:coreProperties>
</file>